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 ноября-Синичкин день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dirty="0" smtClean="0"/>
              <a:t>подготовил ученик ГБОУ №154 Приморского района Санкт-Петербурга 1в класса </a:t>
            </a:r>
          </a:p>
          <a:p>
            <a:pPr marL="0" indent="0" algn="r">
              <a:buNone/>
            </a:pPr>
            <a:r>
              <a:rPr lang="ru-RU" dirty="0" err="1" smtClean="0"/>
              <a:t>Леончик</a:t>
            </a:r>
            <a:r>
              <a:rPr lang="ru-RU" dirty="0" smtClean="0"/>
              <a:t> Михаил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99" y="2996952"/>
            <a:ext cx="3286445" cy="34233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0648"/>
            <a:ext cx="1143000" cy="1143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9" y="260648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0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Экологический праздник-Синичкин день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Этот праздник стали отмечать в России недавно. Однако, наши предки-славяне считали, что в этот день птицы, которые остаются на зимовку, прилетают к жилищу человека.</a:t>
            </a:r>
          </a:p>
          <a:p>
            <a:pPr marL="0" indent="0">
              <a:buNone/>
            </a:pPr>
            <a:r>
              <a:rPr lang="ru-RU" dirty="0" smtClean="0"/>
              <a:t>   Поздней осенью мы заготавливаем лакомства для птиц-щеглов, синичек, воробьев:</a:t>
            </a:r>
          </a:p>
          <a:p>
            <a:pPr marL="0" indent="0">
              <a:buNone/>
            </a:pPr>
            <a:r>
              <a:rPr lang="ru-RU" dirty="0" smtClean="0"/>
              <a:t>-нежареные семечки тыквы, подсолнечника</a:t>
            </a:r>
          </a:p>
          <a:p>
            <a:pPr marL="0" indent="0">
              <a:buNone/>
            </a:pPr>
            <a:r>
              <a:rPr lang="ru-RU" dirty="0" smtClean="0"/>
              <a:t>-несоленое сало</a:t>
            </a:r>
          </a:p>
          <a:p>
            <a:pPr marL="0" indent="0">
              <a:buNone/>
            </a:pPr>
            <a:r>
              <a:rPr lang="ru-RU" dirty="0" smtClean="0"/>
              <a:t>  Делаем и развешиваем кормушки </a:t>
            </a:r>
          </a:p>
          <a:p>
            <a:pPr marL="0" indent="0">
              <a:buNone/>
            </a:pPr>
            <a:r>
              <a:rPr lang="ru-RU" dirty="0" smtClean="0"/>
              <a:t>  Так мы заботимся о зимующих птицах в нашем городе.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26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52"/>
            <a:ext cx="2250902" cy="30012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750" y="8610"/>
            <a:ext cx="1995686" cy="266091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7166" y="2060848"/>
            <a:ext cx="6799634" cy="406531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Не первый год мы с моим дедушкой делаем кормушки для птиц.</a:t>
            </a:r>
          </a:p>
          <a:p>
            <a:r>
              <a:rPr lang="ru-RU" dirty="0" smtClean="0"/>
              <a:t>Мы используем разные инструменты: линейка, отвертка, лобзик. Я помогал дедушке, соблюдая все правила безопасности.</a:t>
            </a:r>
          </a:p>
          <a:p>
            <a:r>
              <a:rPr lang="ru-RU" dirty="0" smtClean="0"/>
              <a:t>Наша кормушка сделана из дерева, это </a:t>
            </a:r>
            <a:r>
              <a:rPr lang="ru-RU" dirty="0" err="1" smtClean="0"/>
              <a:t>экологичный</a:t>
            </a:r>
            <a:r>
              <a:rPr lang="ru-RU" dirty="0" smtClean="0"/>
              <a:t> материал.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9" y="4149080"/>
            <a:ext cx="1815666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49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476" y="273050"/>
            <a:ext cx="4394897" cy="5853113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3200" dirty="0"/>
              <a:t>Мама помогла мне подготовить трафареты для украшения, а я раскрасил кормушку яркими красками.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442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С. Махотин «Плохая привычка»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Крошил я горбушку ,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 мама, вздыхая,</a:t>
            </a:r>
          </a:p>
          <a:p>
            <a:pPr marL="0" indent="0">
              <a:buNone/>
            </a:pPr>
            <a:r>
              <a:rPr lang="ru-RU" dirty="0" smtClean="0"/>
              <a:t>Сказала,</a:t>
            </a:r>
          </a:p>
          <a:p>
            <a:pPr marL="0" indent="0">
              <a:buNone/>
            </a:pPr>
            <a:r>
              <a:rPr lang="ru-RU" dirty="0" smtClean="0"/>
              <a:t>Что это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ривычка плохая. </a:t>
            </a:r>
          </a:p>
          <a:p>
            <a:pPr marL="0" indent="0">
              <a:buNone/>
            </a:pPr>
            <a:r>
              <a:rPr lang="ru-RU" dirty="0" smtClean="0"/>
              <a:t>Тогда из фанеры </a:t>
            </a:r>
          </a:p>
          <a:p>
            <a:pPr marL="0" indent="0">
              <a:buNone/>
            </a:pPr>
            <a:r>
              <a:rPr lang="ru-RU" dirty="0" smtClean="0"/>
              <a:t>Я </a:t>
            </a:r>
            <a:r>
              <a:rPr lang="ru-RU" dirty="0"/>
              <a:t>с</a:t>
            </a:r>
            <a:r>
              <a:rPr lang="ru-RU" dirty="0" smtClean="0"/>
              <a:t>делал кормушку. </a:t>
            </a:r>
          </a:p>
          <a:p>
            <a:pPr marL="0" indent="0">
              <a:buNone/>
            </a:pPr>
            <a:r>
              <a:rPr lang="ru-RU" dirty="0" smtClean="0"/>
              <a:t>В нее докрошил я </a:t>
            </a:r>
          </a:p>
          <a:p>
            <a:pPr marL="0" indent="0">
              <a:buNone/>
            </a:pPr>
            <a:r>
              <a:rPr lang="ru-RU" dirty="0" smtClean="0"/>
              <a:t>Ржаную горбушку.</a:t>
            </a:r>
          </a:p>
          <a:p>
            <a:pPr marL="0" indent="0">
              <a:buNone/>
            </a:pPr>
            <a:r>
              <a:rPr lang="ru-RU" dirty="0" smtClean="0"/>
              <a:t>И стала хорошей 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лохая привычка. </a:t>
            </a:r>
          </a:p>
          <a:p>
            <a:pPr marL="0" indent="0">
              <a:buNone/>
            </a:pPr>
            <a:r>
              <a:rPr lang="ru-RU" dirty="0" smtClean="0"/>
              <a:t>Приятного вам аппетита,</a:t>
            </a:r>
          </a:p>
          <a:p>
            <a:pPr marL="0" indent="0">
              <a:buNone/>
            </a:pPr>
            <a:r>
              <a:rPr lang="ru-RU" dirty="0" smtClean="0"/>
              <a:t>Синичка!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100" dirty="0" smtClean="0"/>
              <a:t>Мне понравилось стихотворение петербургского поэта Сергея Махотина.</a:t>
            </a:r>
          </a:p>
          <a:p>
            <a:r>
              <a:rPr lang="ru-RU" sz="4100" dirty="0" smtClean="0"/>
              <a:t>Думаю, что всем необходимо завести хорошую привычку-помогать нашим меньшим братьям.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30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644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217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12 ноября-Синичкин день</vt:lpstr>
      <vt:lpstr>Экологический праздник-Синичкин день</vt:lpstr>
      <vt:lpstr>Презентация PowerPoint</vt:lpstr>
      <vt:lpstr>Презентация PowerPoint</vt:lpstr>
      <vt:lpstr>С. Махотин «Плохая привычка»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ноября-Синичкин день</dc:title>
  <dc:creator>Мария</dc:creator>
  <cp:lastModifiedBy>mleonchik@live.com</cp:lastModifiedBy>
  <cp:revision>11</cp:revision>
  <dcterms:created xsi:type="dcterms:W3CDTF">2021-11-10T12:52:23Z</dcterms:created>
  <dcterms:modified xsi:type="dcterms:W3CDTF">2021-11-10T14:54:19Z</dcterms:modified>
</cp:coreProperties>
</file>